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139" r:id="rId3"/>
    <p:sldId id="1164" r:id="rId4"/>
    <p:sldId id="1149" r:id="rId5"/>
    <p:sldId id="1160" r:id="rId6"/>
    <p:sldId id="1150" r:id="rId7"/>
    <p:sldId id="11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12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INNOVATION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1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TOPIC TALK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718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0354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entertainment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娱乐活动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娱乐节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Entertainment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Communication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娱乐和沟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source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entertainment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我有几个孩子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书籍是我们主要的娱乐来源。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让某人高兴的是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  <p:pic>
        <p:nvPicPr>
          <p:cNvPr id="7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94369" y="4419860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852927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招待；使快乐；娱乐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 sb with sth/by doing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通过做某事使某人欢乐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 sb to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用某物招待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款待某人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 oneself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自娱自乐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entertaining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有趣的；令人愉快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7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1288809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通常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一般情况下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普遍地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总的说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来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language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paragraph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inventors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运用你学过的语言写一段关于发明者兴趣与品质的短文。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总的来说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这里的人不够热心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很难结交。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69022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50123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general rule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通常；一般而言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 speaking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一般而言；总的来说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generally believed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普遍认为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avoid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一般来说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你应该避开这种食物。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一般来说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花钱越多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得到的东西就越多。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naughtier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人们普遍认为男生要比女生调皮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530867"/>
            <a:ext cx="11485848" cy="349042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63242"/>
            <a:ext cx="11377264" cy="682500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64903" y="123988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适应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智力是适应变化的能力。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使适应；使适合；改编；改写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.../oneself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）适应于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 from...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adapt...for...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改编本；适应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adaptable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可改编的；能适应的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8622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232403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小孩的长处就是能够很容易地适应新环境。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我儿子的适应能力很强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我相信他能适应新学校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现在他正在看一部真人改编的电影。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Rowling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title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classics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改编自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罗琳的同名系列丛书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《哈利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波特》是公认的经典影片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19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537</Words>
  <Application>Microsoft Office PowerPoint</Application>
  <PresentationFormat>自定义</PresentationFormat>
  <Paragraphs>35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2025-10-13T12:46:52Z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